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0288588" cy="6858000"/>
  <p:notesSz cx="6858000" cy="9144000"/>
  <p:defaultTextStyle>
    <a:defPPr>
      <a:defRPr lang="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6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074" y="1122363"/>
            <a:ext cx="771644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074" y="3602038"/>
            <a:ext cx="771644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6942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424168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2771" y="365125"/>
            <a:ext cx="2218477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340" y="365125"/>
            <a:ext cx="652682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00308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0371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82" y="1709739"/>
            <a:ext cx="88739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982" y="4589464"/>
            <a:ext cx="88739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53748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40" y="1825625"/>
            <a:ext cx="43726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8598" y="1825625"/>
            <a:ext cx="43726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57131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1" y="365126"/>
            <a:ext cx="8873907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681" y="1681163"/>
            <a:ext cx="43525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681" y="2505075"/>
            <a:ext cx="435255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598" y="1681163"/>
            <a:ext cx="43739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598" y="2505075"/>
            <a:ext cx="437399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22121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97928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34804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1" y="457200"/>
            <a:ext cx="33183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990" y="987426"/>
            <a:ext cx="520859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81" y="2057400"/>
            <a:ext cx="33183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23674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1" y="457200"/>
            <a:ext cx="33183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990" y="987426"/>
            <a:ext cx="520859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81" y="2057400"/>
            <a:ext cx="33183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28789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341" y="365126"/>
            <a:ext cx="88739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341" y="1825625"/>
            <a:ext cx="88739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341" y="6356351"/>
            <a:ext cx="231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078CA-EF39-4C05-ADA3-D636DA79FAD6}" type="datetimeFigureOut">
              <a:rPr lang="" smtClean="0"/>
              <a:t>05/30/2018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8095" y="6356351"/>
            <a:ext cx="3472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6315" y="6356351"/>
            <a:ext cx="231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83ADC-BB52-4687-A866-A2066433FB94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8741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89" y="-71562"/>
            <a:ext cx="4898912" cy="692956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837685" y="2819863"/>
            <a:ext cx="2459587" cy="8552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" y="2216311"/>
            <a:ext cx="2928182" cy="19521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" y="2229192"/>
            <a:ext cx="2506764" cy="189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" y="4834316"/>
            <a:ext cx="2928183" cy="1952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2" y="4834316"/>
            <a:ext cx="2633985" cy="281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" y="66152"/>
            <a:ext cx="2934464" cy="19563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271" y="84818"/>
            <a:ext cx="2909615" cy="19397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124" y="93623"/>
            <a:ext cx="2149033" cy="268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7378" y="2775318"/>
            <a:ext cx="2909508" cy="20009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297378" y="2990910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27/02/2018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6594" y="2819863"/>
            <a:ext cx="2238735" cy="171047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FFFF00"/>
                </a:solidFill>
              </a:rPr>
              <a:t>110°6'34,57"E  1°39'11,68"S 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05156" y="370490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02/03/2018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692" y="338046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02/03/2018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02" y="2412143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27/02/2018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65" y="5115503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28/02/2018</a:t>
            </a:r>
            <a:endParaRPr lang="" sz="1400" dirty="0">
              <a:solidFill>
                <a:srgbClr val="FFFF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95900" y="84818"/>
            <a:ext cx="2080336" cy="243409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3464" y="66152"/>
            <a:ext cx="2641899" cy="271894"/>
          </a:xfrm>
          <a:prstGeom prst="rect">
            <a:avLst/>
          </a:prstGeom>
          <a:solidFill>
            <a:schemeClr val="accent6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110°7'6,374"E  1°39'5,604"S </a:t>
            </a:r>
            <a:endParaRPr lang="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37575" y="93623"/>
            <a:ext cx="2259701" cy="275513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895900" y="2487336"/>
            <a:ext cx="2080336" cy="23894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57669" y="2256685"/>
            <a:ext cx="1830440" cy="64870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9" y="0"/>
            <a:ext cx="10287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0" y="0"/>
            <a:ext cx="2853723" cy="3559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92" y="338046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02/03/2018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766" y="5831456"/>
            <a:ext cx="3899140" cy="9374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/>
              <a:t>A main camp of illegal logging activity inside PT MPK concession only accessible through Tempurukan river, Tempurukan village</a:t>
            </a:r>
          </a:p>
        </p:txBody>
      </p:sp>
    </p:spTree>
    <p:extLst>
      <p:ext uri="{BB962C8B-B14F-4D97-AF65-F5344CB8AC3E}">
        <p14:creationId xmlns:p14="http://schemas.microsoft.com/office/powerpoint/2010/main" val="42907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97357" cy="279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79759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27/02/2018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517" y="6165011"/>
            <a:ext cx="3485072" cy="5865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An Illegal logging road accessed through </a:t>
            </a:r>
          </a:p>
          <a:p>
            <a:r>
              <a:rPr lang="en-US" sz="1600" dirty="0" err="1" smtClean="0"/>
              <a:t>Tempurukan</a:t>
            </a:r>
            <a:r>
              <a:rPr lang="en-US" sz="1600" dirty="0"/>
              <a:t> </a:t>
            </a:r>
            <a:r>
              <a:rPr lang="en-US" sz="1600" dirty="0" smtClean="0"/>
              <a:t>river</a:t>
            </a:r>
            <a:r>
              <a:rPr lang="en-US" sz="1600" dirty="0"/>
              <a:t>, </a:t>
            </a:r>
            <a:r>
              <a:rPr lang="en-US" sz="1600" dirty="0" err="1" smtClean="0"/>
              <a:t>Tempurukan</a:t>
            </a:r>
            <a:r>
              <a:rPr lang="en-US" sz="1600" dirty="0"/>
              <a:t> </a:t>
            </a:r>
            <a:r>
              <a:rPr lang="en-US" dirty="0" smtClean="0"/>
              <a:t>village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4" y="0"/>
            <a:ext cx="2831075" cy="249382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110°6'34,57"E  1°39'11,68"S </a:t>
            </a:r>
            <a:endParaRPr lang="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49382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27/02/2018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121" y="5789330"/>
            <a:ext cx="2818593" cy="971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On </a:t>
            </a:r>
            <a:r>
              <a:rPr lang="en-US" sz="1600" dirty="0" err="1" smtClean="0"/>
              <a:t>Tempurukan</a:t>
            </a:r>
            <a:r>
              <a:rPr lang="en-US" sz="1600" dirty="0" smtClean="0"/>
              <a:t> river used for illegal timber to main illegal logging camp inside MPK concession </a:t>
            </a:r>
            <a:endParaRPr lang="" sz="1600" dirty="0"/>
          </a:p>
        </p:txBody>
      </p:sp>
    </p:spTree>
    <p:extLst>
      <p:ext uri="{BB962C8B-B14F-4D97-AF65-F5344CB8AC3E}">
        <p14:creationId xmlns:p14="http://schemas.microsoft.com/office/powerpoint/2010/main" val="42867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0287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4014" y="-890546"/>
            <a:ext cx="3013544" cy="3639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2815244" cy="315884"/>
          </a:xfrm>
          <a:prstGeom prst="rect">
            <a:avLst/>
          </a:prstGeom>
          <a:solidFill>
            <a:schemeClr val="accent6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110°7'6,374"E  1°39'5,604"S </a:t>
            </a:r>
            <a:endParaRPr lang="" dirty="0"/>
          </a:p>
        </p:txBody>
      </p:sp>
      <p:sp>
        <p:nvSpPr>
          <p:cNvPr id="6" name="Rectangle 5"/>
          <p:cNvSpPr/>
          <p:nvPr/>
        </p:nvSpPr>
        <p:spPr>
          <a:xfrm>
            <a:off x="47692" y="338046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02/03/2018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67" y="6078748"/>
            <a:ext cx="2717478" cy="7188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T</a:t>
            </a:r>
            <a:r>
              <a:rPr lang="en-US" sz="1600" dirty="0" smtClean="0"/>
              <a:t>imber </a:t>
            </a:r>
            <a:r>
              <a:rPr lang="en-US" sz="1600" dirty="0"/>
              <a:t>(Chin wood) piles </a:t>
            </a:r>
            <a:r>
              <a:rPr lang="en-US" sz="1600" dirty="0" smtClean="0"/>
              <a:t>from </a:t>
            </a:r>
            <a:r>
              <a:rPr lang="en-US" sz="1600" dirty="0"/>
              <a:t>Illegal </a:t>
            </a:r>
            <a:r>
              <a:rPr lang="en-US" sz="1600" dirty="0" smtClean="0"/>
              <a:t>logging inside PT MPK concession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59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" y="0"/>
            <a:ext cx="3267192" cy="348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8785"/>
            <a:ext cx="1546922" cy="23037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FFFF00"/>
                </a:solidFill>
              </a:rPr>
              <a:t>D</a:t>
            </a:r>
            <a:r>
              <a:rPr lang="" sz="1400" dirty="0" smtClean="0">
                <a:solidFill>
                  <a:srgbClr val="FFFF00"/>
                </a:solidFill>
              </a:rPr>
              <a:t>ate: 28/02/2018</a:t>
            </a:r>
            <a:endParaRPr lang="" sz="1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29" y="6257026"/>
            <a:ext cx="3893389" cy="5348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An orangutan nest beside Illegal logging </a:t>
            </a:r>
            <a:r>
              <a:rPr lang="en-US" sz="1600" dirty="0" smtClean="0"/>
              <a:t>road inside PT MPK concession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73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117</Words>
  <Application>Microsoft Office PowerPoint</Application>
  <PresentationFormat>Custom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Keizer</dc:creator>
  <cp:lastModifiedBy>Edwin Keizer</cp:lastModifiedBy>
  <cp:revision>22</cp:revision>
  <dcterms:created xsi:type="dcterms:W3CDTF">2018-05-30T12:24:17Z</dcterms:created>
  <dcterms:modified xsi:type="dcterms:W3CDTF">2018-05-30T19:40:11Z</dcterms:modified>
</cp:coreProperties>
</file>