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9456400" cy="8636000"/>
  <p:notesSz cx="6858000" cy="9144000"/>
  <p:defaultTextStyle>
    <a:lvl1pPr algn="ctr" defTabSz="825500">
      <a:defRPr sz="3000">
        <a:latin typeface="+mn-lt"/>
        <a:ea typeface="+mn-ea"/>
        <a:cs typeface="+mn-cs"/>
        <a:sym typeface="Helvetica"/>
      </a:defRPr>
    </a:lvl1pPr>
    <a:lvl2pPr indent="228600" algn="ctr" defTabSz="825500">
      <a:defRPr sz="3000">
        <a:latin typeface="+mn-lt"/>
        <a:ea typeface="+mn-ea"/>
        <a:cs typeface="+mn-cs"/>
        <a:sym typeface="Helvetica"/>
      </a:defRPr>
    </a:lvl2pPr>
    <a:lvl3pPr indent="457200" algn="ctr" defTabSz="825500">
      <a:defRPr sz="3000">
        <a:latin typeface="+mn-lt"/>
        <a:ea typeface="+mn-ea"/>
        <a:cs typeface="+mn-cs"/>
        <a:sym typeface="Helvetica"/>
      </a:defRPr>
    </a:lvl3pPr>
    <a:lvl4pPr indent="685800" algn="ctr" defTabSz="825500">
      <a:defRPr sz="3000">
        <a:latin typeface="+mn-lt"/>
        <a:ea typeface="+mn-ea"/>
        <a:cs typeface="+mn-cs"/>
        <a:sym typeface="Helvetica"/>
      </a:defRPr>
    </a:lvl4pPr>
    <a:lvl5pPr indent="914400" algn="ctr" defTabSz="825500">
      <a:defRPr sz="3000">
        <a:latin typeface="+mn-lt"/>
        <a:ea typeface="+mn-ea"/>
        <a:cs typeface="+mn-cs"/>
        <a:sym typeface="Helvetica"/>
      </a:defRPr>
    </a:lvl5pPr>
    <a:lvl6pPr indent="1143000" algn="ctr" defTabSz="825500">
      <a:defRPr sz="3000">
        <a:latin typeface="+mn-lt"/>
        <a:ea typeface="+mn-ea"/>
        <a:cs typeface="+mn-cs"/>
        <a:sym typeface="Helvetica"/>
      </a:defRPr>
    </a:lvl6pPr>
    <a:lvl7pPr indent="1371600" algn="ctr" defTabSz="825500">
      <a:defRPr sz="3000">
        <a:latin typeface="+mn-lt"/>
        <a:ea typeface="+mn-ea"/>
        <a:cs typeface="+mn-cs"/>
        <a:sym typeface="Helvetica"/>
      </a:defRPr>
    </a:lvl7pPr>
    <a:lvl8pPr indent="1600200" algn="ctr" defTabSz="825500">
      <a:defRPr sz="3000">
        <a:latin typeface="+mn-lt"/>
        <a:ea typeface="+mn-ea"/>
        <a:cs typeface="+mn-cs"/>
        <a:sym typeface="Helvetica"/>
      </a:defRPr>
    </a:lvl8pPr>
    <a:lvl9pPr indent="1828800" algn="ctr" defTabSz="825500">
      <a:defRPr sz="3000"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3171237" y="1447329"/>
            <a:ext cx="13113926" cy="292664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171237" y="4453937"/>
            <a:ext cx="13113926" cy="9995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228600" algn="ctr">
              <a:spcBef>
                <a:spcPts val="0"/>
              </a:spcBef>
              <a:buSzTx/>
              <a:buNone/>
              <a:defRPr sz="2600"/>
            </a:lvl2pPr>
            <a:lvl3pPr marL="0" indent="457200" algn="ctr">
              <a:spcBef>
                <a:spcPts val="0"/>
              </a:spcBef>
              <a:buSzTx/>
              <a:buNone/>
              <a:defRPr sz="2600"/>
            </a:lvl3pPr>
            <a:lvl4pPr marL="0" indent="685800" algn="ctr">
              <a:spcBef>
                <a:spcPts val="0"/>
              </a:spcBef>
              <a:buSzTx/>
              <a:buNone/>
              <a:defRPr sz="2600"/>
            </a:lvl4pPr>
            <a:lvl5pPr marL="0" indent="914400" algn="ctr">
              <a:spcBef>
                <a:spcPts val="0"/>
              </a:spcBef>
              <a:buSzTx/>
              <a:buNone/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451570" y="5949244"/>
            <a:ext cx="14553260" cy="126341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2451570" y="7252641"/>
            <a:ext cx="14553260" cy="9995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228600" algn="ctr">
              <a:spcBef>
                <a:spcPts val="0"/>
              </a:spcBef>
              <a:buSzTx/>
              <a:buNone/>
              <a:defRPr sz="2600"/>
            </a:lvl2pPr>
            <a:lvl3pPr marL="0" indent="457200" algn="ctr">
              <a:spcBef>
                <a:spcPts val="0"/>
              </a:spcBef>
              <a:buSzTx/>
              <a:buNone/>
              <a:defRPr sz="2600"/>
            </a:lvl3pPr>
            <a:lvl4pPr marL="0" indent="685800" algn="ctr">
              <a:spcBef>
                <a:spcPts val="0"/>
              </a:spcBef>
              <a:buSzTx/>
              <a:buNone/>
              <a:defRPr sz="2600"/>
            </a:lvl4pPr>
            <a:lvl5pPr marL="0" indent="914400" algn="ctr">
              <a:spcBef>
                <a:spcPts val="0"/>
              </a:spcBef>
              <a:buSzTx/>
              <a:buNone/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171237" y="2854677"/>
            <a:ext cx="13113926" cy="292664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091274" y="695677"/>
            <a:ext cx="6437019" cy="3534364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091274" y="4310003"/>
            <a:ext cx="6437019" cy="36303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228600" algn="ctr">
              <a:spcBef>
                <a:spcPts val="0"/>
              </a:spcBef>
              <a:buSzTx/>
              <a:buNone/>
              <a:defRPr sz="2600"/>
            </a:lvl2pPr>
            <a:lvl3pPr marL="0" indent="457200" algn="ctr">
              <a:spcBef>
                <a:spcPts val="0"/>
              </a:spcBef>
              <a:buSzTx/>
              <a:buNone/>
              <a:defRPr sz="2600"/>
            </a:lvl3pPr>
            <a:lvl4pPr marL="0" indent="685800" algn="ctr">
              <a:spcBef>
                <a:spcPts val="0"/>
              </a:spcBef>
              <a:buSzTx/>
              <a:buNone/>
              <a:defRPr sz="2600"/>
            </a:lvl4pPr>
            <a:lvl5pPr marL="0" indent="914400" algn="ctr">
              <a:spcBef>
                <a:spcPts val="0"/>
              </a:spcBef>
              <a:buSzTx/>
              <a:buNone/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3115263" y="2039055"/>
            <a:ext cx="6301082" cy="5797316"/>
          </a:xfrm>
          <a:prstGeom prst="rect">
            <a:avLst/>
          </a:prstGeom>
        </p:spPr>
        <p:txBody>
          <a:bodyPr/>
          <a:lstStyle>
            <a:lvl1pPr marL="347697" indent="-347697">
              <a:spcBef>
                <a:spcPts val="4500"/>
              </a:spcBef>
              <a:defRPr sz="2800"/>
            </a:lvl1pPr>
            <a:lvl2pPr marL="906497" indent="-347697">
              <a:spcBef>
                <a:spcPts val="4500"/>
              </a:spcBef>
              <a:defRPr sz="2800"/>
            </a:lvl2pPr>
            <a:lvl3pPr marL="1465297" indent="-347697">
              <a:spcBef>
                <a:spcPts val="4500"/>
              </a:spcBef>
              <a:defRPr sz="2800"/>
            </a:lvl3pPr>
            <a:lvl4pPr marL="2024097" indent="-347697">
              <a:spcBef>
                <a:spcPts val="4500"/>
              </a:spcBef>
              <a:defRPr sz="2800"/>
            </a:lvl4pPr>
            <a:lvl5pPr marL="2582897" indent="-347697">
              <a:spcBef>
                <a:spcPts val="45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3115263" y="1119481"/>
            <a:ext cx="13225874" cy="63890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115263" y="599722"/>
            <a:ext cx="13225874" cy="1439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115263" y="2039055"/>
            <a:ext cx="13225874" cy="57973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7000">
          <a:latin typeface="+mn-lt"/>
          <a:ea typeface="+mn-ea"/>
          <a:cs typeface="+mn-cs"/>
          <a:sym typeface="Helvetica"/>
        </a:defRPr>
      </a:lvl1pPr>
      <a:lvl2pPr indent="228600" algn="ctr" defTabSz="825500">
        <a:defRPr sz="7000">
          <a:latin typeface="+mn-lt"/>
          <a:ea typeface="+mn-ea"/>
          <a:cs typeface="+mn-cs"/>
          <a:sym typeface="Helvetica"/>
        </a:defRPr>
      </a:lvl2pPr>
      <a:lvl3pPr indent="457200" algn="ctr" defTabSz="825500">
        <a:defRPr sz="7000">
          <a:latin typeface="+mn-lt"/>
          <a:ea typeface="+mn-ea"/>
          <a:cs typeface="+mn-cs"/>
          <a:sym typeface="Helvetica"/>
        </a:defRPr>
      </a:lvl3pPr>
      <a:lvl4pPr indent="685800" algn="ctr" defTabSz="825500">
        <a:defRPr sz="7000">
          <a:latin typeface="+mn-lt"/>
          <a:ea typeface="+mn-ea"/>
          <a:cs typeface="+mn-cs"/>
          <a:sym typeface="Helvetica"/>
        </a:defRPr>
      </a:lvl4pPr>
      <a:lvl5pPr indent="914400" algn="ctr" defTabSz="825500">
        <a:defRPr sz="7000">
          <a:latin typeface="+mn-lt"/>
          <a:ea typeface="+mn-ea"/>
          <a:cs typeface="+mn-cs"/>
          <a:sym typeface="Helvetica"/>
        </a:defRPr>
      </a:lvl5pPr>
      <a:lvl6pPr indent="1143000" algn="ctr" defTabSz="825500">
        <a:defRPr sz="7000">
          <a:latin typeface="+mn-lt"/>
          <a:ea typeface="+mn-ea"/>
          <a:cs typeface="+mn-cs"/>
          <a:sym typeface="Helvetica"/>
        </a:defRPr>
      </a:lvl6pPr>
      <a:lvl7pPr indent="1371600" algn="ctr" defTabSz="825500">
        <a:defRPr sz="7000">
          <a:latin typeface="+mn-lt"/>
          <a:ea typeface="+mn-ea"/>
          <a:cs typeface="+mn-cs"/>
          <a:sym typeface="Helvetica"/>
        </a:defRPr>
      </a:lvl7pPr>
      <a:lvl8pPr indent="1600200" algn="ctr" defTabSz="825500">
        <a:defRPr sz="7000">
          <a:latin typeface="+mn-lt"/>
          <a:ea typeface="+mn-ea"/>
          <a:cs typeface="+mn-cs"/>
          <a:sym typeface="Helvetica"/>
        </a:defRPr>
      </a:lvl8pPr>
      <a:lvl9pPr indent="1828800" algn="ctr" defTabSz="825500">
        <a:defRPr sz="7000">
          <a:latin typeface="+mn-lt"/>
          <a:ea typeface="+mn-ea"/>
          <a:cs typeface="+mn-cs"/>
          <a:sym typeface="Helvetica"/>
        </a:defRPr>
      </a:lvl9pPr>
    </p:titleStyle>
    <p:bodyStyle>
      <a:lvl1pPr marL="39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1pPr>
      <a:lvl2pPr marL="102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2pPr>
      <a:lvl3pPr marL="166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3pPr>
      <a:lvl4pPr marL="229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4pPr>
      <a:lvl5pPr marL="293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5pPr>
      <a:lvl6pPr marL="356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6pPr>
      <a:lvl7pPr marL="420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7pPr>
      <a:lvl8pPr marL="483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8pPr>
      <a:lvl9pPr marL="547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9pPr>
    </p:bodyStyle>
    <p:otherStyle>
      <a:lvl1pPr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v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6480" y="-8049"/>
            <a:ext cx="19942960" cy="865209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127" y="-30841"/>
            <a:ext cx="19550654" cy="869768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971" y="-41004"/>
            <a:ext cx="19596342" cy="87180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90" y="-31981"/>
            <a:ext cx="19555780" cy="869996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009" y="-28119"/>
            <a:ext cx="19538418" cy="86922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919" y="-28524"/>
            <a:ext cx="19540238" cy="869304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498" y="-37234"/>
            <a:ext cx="19579396" cy="87104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305" y="-28251"/>
            <a:ext cx="19539010" cy="86925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846" y="-44507"/>
            <a:ext cx="19612092" cy="872501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51" y="-38459"/>
            <a:ext cx="19584902" cy="871291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721" y="-40003"/>
            <a:ext cx="19591842" cy="871600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97" y="0"/>
            <a:ext cx="19412006" cy="8636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097" y="-26824"/>
            <a:ext cx="19532594" cy="868964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829" y="-32933"/>
            <a:ext cx="19560058" cy="87018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20.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849" y="-38280"/>
            <a:ext cx="19584098" cy="87125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476" y="0"/>
            <a:ext cx="19565352" cy="870422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410" y="-53211"/>
            <a:ext cx="19651220" cy="874242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743" y="-31115"/>
            <a:ext cx="19551886" cy="869823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169" y="-29525"/>
            <a:ext cx="19544738" cy="86950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563" y="-31925"/>
            <a:ext cx="19555526" cy="86998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841" y="-29379"/>
            <a:ext cx="19544082" cy="869475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678" y="-33755"/>
            <a:ext cx="19563756" cy="870351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127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1985" tIns="31985" rIns="31985" bIns="31985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1985" tIns="31985" rIns="31985" bIns="31985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127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1985" tIns="31985" rIns="31985" bIns="31985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1985" tIns="31985" rIns="31985" bIns="31985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